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712971-DE5C-4556-ADBB-5B1B7C551C28}" v="26" dt="2021-10-18T17:02:38.8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ie Johnston" userId="a8803450-7667-44c1-ac00-9653f319424f" providerId="ADAL" clId="{C9712971-DE5C-4556-ADBB-5B1B7C551C28}"/>
    <pc:docChg chg="custSel addSld modSld">
      <pc:chgData name="Katie Johnston" userId="a8803450-7667-44c1-ac00-9653f319424f" providerId="ADAL" clId="{C9712971-DE5C-4556-ADBB-5B1B7C551C28}" dt="2021-10-18T17:02:49.923" v="648" actId="1076"/>
      <pc:docMkLst>
        <pc:docMk/>
      </pc:docMkLst>
      <pc:sldChg chg="modSp mod">
        <pc:chgData name="Katie Johnston" userId="a8803450-7667-44c1-ac00-9653f319424f" providerId="ADAL" clId="{C9712971-DE5C-4556-ADBB-5B1B7C551C28}" dt="2021-10-18T16:33:38.103" v="111" actId="20577"/>
        <pc:sldMkLst>
          <pc:docMk/>
          <pc:sldMk cId="2312445647" sldId="258"/>
        </pc:sldMkLst>
        <pc:spChg chg="mod">
          <ac:chgData name="Katie Johnston" userId="a8803450-7667-44c1-ac00-9653f319424f" providerId="ADAL" clId="{C9712971-DE5C-4556-ADBB-5B1B7C551C28}" dt="2021-10-18T16:33:38.103" v="111" actId="20577"/>
          <ac:spMkLst>
            <pc:docMk/>
            <pc:sldMk cId="2312445647" sldId="258"/>
            <ac:spMk id="3" creationId="{60C3D77F-58D6-49DE-954D-177C1624072D}"/>
          </ac:spMkLst>
        </pc:spChg>
      </pc:sldChg>
      <pc:sldChg chg="addSp delSp modSp new mod">
        <pc:chgData name="Katie Johnston" userId="a8803450-7667-44c1-ac00-9653f319424f" providerId="ADAL" clId="{C9712971-DE5C-4556-ADBB-5B1B7C551C28}" dt="2021-10-18T16:52:31.389" v="594" actId="20577"/>
        <pc:sldMkLst>
          <pc:docMk/>
          <pc:sldMk cId="2177967811" sldId="259"/>
        </pc:sldMkLst>
        <pc:spChg chg="del">
          <ac:chgData name="Katie Johnston" userId="a8803450-7667-44c1-ac00-9653f319424f" providerId="ADAL" clId="{C9712971-DE5C-4556-ADBB-5B1B7C551C28}" dt="2021-10-18T16:34:27.623" v="113" actId="931"/>
          <ac:spMkLst>
            <pc:docMk/>
            <pc:sldMk cId="2177967811" sldId="259"/>
            <ac:spMk id="3" creationId="{3798E4B4-ED72-4F1A-B23E-C3C9FDB5EF7C}"/>
          </ac:spMkLst>
        </pc:spChg>
        <pc:spChg chg="add del mod">
          <ac:chgData name="Katie Johnston" userId="a8803450-7667-44c1-ac00-9653f319424f" providerId="ADAL" clId="{C9712971-DE5C-4556-ADBB-5B1B7C551C28}" dt="2021-10-18T16:35:15.841" v="127" actId="931"/>
          <ac:spMkLst>
            <pc:docMk/>
            <pc:sldMk cId="2177967811" sldId="259"/>
            <ac:spMk id="11" creationId="{5DA923CD-2E37-411F-B8B1-C0F63D7219F9}"/>
          </ac:spMkLst>
        </pc:spChg>
        <pc:spChg chg="add del mod">
          <ac:chgData name="Katie Johnston" userId="a8803450-7667-44c1-ac00-9653f319424f" providerId="ADAL" clId="{C9712971-DE5C-4556-ADBB-5B1B7C551C28}" dt="2021-10-18T16:37:19.937" v="132" actId="931"/>
          <ac:spMkLst>
            <pc:docMk/>
            <pc:sldMk cId="2177967811" sldId="259"/>
            <ac:spMk id="15" creationId="{78A240E3-4F77-4BE7-8219-CDFF80E72465}"/>
          </ac:spMkLst>
        </pc:spChg>
        <pc:spChg chg="add mod">
          <ac:chgData name="Katie Johnston" userId="a8803450-7667-44c1-ac00-9653f319424f" providerId="ADAL" clId="{C9712971-DE5C-4556-ADBB-5B1B7C551C28}" dt="2021-10-18T16:52:31.389" v="594" actId="20577"/>
          <ac:spMkLst>
            <pc:docMk/>
            <pc:sldMk cId="2177967811" sldId="259"/>
            <ac:spMk id="18" creationId="{91FBF7E8-CB95-4217-BFE4-DB5EDBD1036B}"/>
          </ac:spMkLst>
        </pc:spChg>
        <pc:spChg chg="add mod">
          <ac:chgData name="Katie Johnston" userId="a8803450-7667-44c1-ac00-9653f319424f" providerId="ADAL" clId="{C9712971-DE5C-4556-ADBB-5B1B7C551C28}" dt="2021-10-18T16:40:52.915" v="213" actId="20577"/>
          <ac:spMkLst>
            <pc:docMk/>
            <pc:sldMk cId="2177967811" sldId="259"/>
            <ac:spMk id="21" creationId="{1C2A5FF7-4208-4667-A245-48BF9541775F}"/>
          </ac:spMkLst>
        </pc:spChg>
        <pc:picChg chg="add del mod">
          <ac:chgData name="Katie Johnston" userId="a8803450-7667-44c1-ac00-9653f319424f" providerId="ADAL" clId="{C9712971-DE5C-4556-ADBB-5B1B7C551C28}" dt="2021-10-18T16:34:40.957" v="123" actId="478"/>
          <ac:picMkLst>
            <pc:docMk/>
            <pc:sldMk cId="2177967811" sldId="259"/>
            <ac:picMk id="5" creationId="{BA67EF21-6014-4A46-8EAC-6E051E66E782}"/>
          </ac:picMkLst>
        </pc:picChg>
        <pc:picChg chg="add del mod">
          <ac:chgData name="Katie Johnston" userId="a8803450-7667-44c1-ac00-9653f319424f" providerId="ADAL" clId="{C9712971-DE5C-4556-ADBB-5B1B7C551C28}" dt="2021-10-18T16:34:43.631" v="125" actId="478"/>
          <ac:picMkLst>
            <pc:docMk/>
            <pc:sldMk cId="2177967811" sldId="259"/>
            <ac:picMk id="7" creationId="{9E0F604A-542C-48D1-A888-741E72C9E92C}"/>
          </ac:picMkLst>
        </pc:picChg>
        <pc:picChg chg="add del mod">
          <ac:chgData name="Katie Johnston" userId="a8803450-7667-44c1-ac00-9653f319424f" providerId="ADAL" clId="{C9712971-DE5C-4556-ADBB-5B1B7C551C28}" dt="2021-10-18T16:34:44.246" v="126" actId="478"/>
          <ac:picMkLst>
            <pc:docMk/>
            <pc:sldMk cId="2177967811" sldId="259"/>
            <ac:picMk id="9" creationId="{E516F95E-1846-4E7C-BB21-005E6A1B8DC4}"/>
          </ac:picMkLst>
        </pc:picChg>
        <pc:picChg chg="add del mod">
          <ac:chgData name="Katie Johnston" userId="a8803450-7667-44c1-ac00-9653f319424f" providerId="ADAL" clId="{C9712971-DE5C-4556-ADBB-5B1B7C551C28}" dt="2021-10-18T16:37:07.981" v="131" actId="478"/>
          <ac:picMkLst>
            <pc:docMk/>
            <pc:sldMk cId="2177967811" sldId="259"/>
            <ac:picMk id="13" creationId="{37AEC38A-6F6E-4580-A15B-F60FCB6F9758}"/>
          </ac:picMkLst>
        </pc:picChg>
        <pc:picChg chg="add mod">
          <ac:chgData name="Katie Johnston" userId="a8803450-7667-44c1-ac00-9653f319424f" providerId="ADAL" clId="{C9712971-DE5C-4556-ADBB-5B1B7C551C28}" dt="2021-10-18T16:52:27.843" v="592" actId="1076"/>
          <ac:picMkLst>
            <pc:docMk/>
            <pc:sldMk cId="2177967811" sldId="259"/>
            <ac:picMk id="17" creationId="{112A4CFB-FB4C-421A-927A-D67650129D44}"/>
          </ac:picMkLst>
        </pc:picChg>
        <pc:picChg chg="add mod">
          <ac:chgData name="Katie Johnston" userId="a8803450-7667-44c1-ac00-9653f319424f" providerId="ADAL" clId="{C9712971-DE5C-4556-ADBB-5B1B7C551C28}" dt="2021-10-18T16:39:57.997" v="174" actId="1076"/>
          <ac:picMkLst>
            <pc:docMk/>
            <pc:sldMk cId="2177967811" sldId="259"/>
            <ac:picMk id="20" creationId="{3DF91343-2030-42CC-A4DC-1F07DF4406B2}"/>
          </ac:picMkLst>
        </pc:picChg>
      </pc:sldChg>
      <pc:sldChg chg="addSp modSp new mod">
        <pc:chgData name="Katie Johnston" userId="a8803450-7667-44c1-ac00-9653f319424f" providerId="ADAL" clId="{C9712971-DE5C-4556-ADBB-5B1B7C551C28}" dt="2021-10-18T16:51:50.864" v="511"/>
        <pc:sldMkLst>
          <pc:docMk/>
          <pc:sldMk cId="3332167212" sldId="260"/>
        </pc:sldMkLst>
        <pc:spChg chg="mod">
          <ac:chgData name="Katie Johnston" userId="a8803450-7667-44c1-ac00-9653f319424f" providerId="ADAL" clId="{C9712971-DE5C-4556-ADBB-5B1B7C551C28}" dt="2021-10-18T16:46:00.540" v="306" actId="20577"/>
          <ac:spMkLst>
            <pc:docMk/>
            <pc:sldMk cId="3332167212" sldId="260"/>
            <ac:spMk id="2" creationId="{245C984E-BB97-4FC9-A49F-BDC268933257}"/>
          </ac:spMkLst>
        </pc:spChg>
        <pc:spChg chg="mod">
          <ac:chgData name="Katie Johnston" userId="a8803450-7667-44c1-ac00-9653f319424f" providerId="ADAL" clId="{C9712971-DE5C-4556-ADBB-5B1B7C551C28}" dt="2021-10-18T16:51:50.864" v="511"/>
          <ac:spMkLst>
            <pc:docMk/>
            <pc:sldMk cId="3332167212" sldId="260"/>
            <ac:spMk id="3" creationId="{6A808780-A5BF-4423-BDFE-4C9774219CEF}"/>
          </ac:spMkLst>
        </pc:spChg>
        <pc:picChg chg="add mod">
          <ac:chgData name="Katie Johnston" userId="a8803450-7667-44c1-ac00-9653f319424f" providerId="ADAL" clId="{C9712971-DE5C-4556-ADBB-5B1B7C551C28}" dt="2021-10-18T16:46:04.540" v="308" actId="1076"/>
          <ac:picMkLst>
            <pc:docMk/>
            <pc:sldMk cId="3332167212" sldId="260"/>
            <ac:picMk id="2050" creationId="{4849EE9C-8D2F-448A-8584-F8B9A06F3274}"/>
          </ac:picMkLst>
        </pc:picChg>
      </pc:sldChg>
      <pc:sldChg chg="addSp delSp modSp new mod">
        <pc:chgData name="Katie Johnston" userId="a8803450-7667-44c1-ac00-9653f319424f" providerId="ADAL" clId="{C9712971-DE5C-4556-ADBB-5B1B7C551C28}" dt="2021-10-18T17:02:49.923" v="648" actId="1076"/>
        <pc:sldMkLst>
          <pc:docMk/>
          <pc:sldMk cId="2890251746" sldId="261"/>
        </pc:sldMkLst>
        <pc:spChg chg="mod">
          <ac:chgData name="Katie Johnston" userId="a8803450-7667-44c1-ac00-9653f319424f" providerId="ADAL" clId="{C9712971-DE5C-4556-ADBB-5B1B7C551C28}" dt="2021-10-18T16:46:55.903" v="387" actId="20577"/>
          <ac:spMkLst>
            <pc:docMk/>
            <pc:sldMk cId="2890251746" sldId="261"/>
            <ac:spMk id="2" creationId="{FB04D049-F0B6-4055-8173-59F14B8F0D56}"/>
          </ac:spMkLst>
        </pc:spChg>
        <pc:spChg chg="del">
          <ac:chgData name="Katie Johnston" userId="a8803450-7667-44c1-ac00-9653f319424f" providerId="ADAL" clId="{C9712971-DE5C-4556-ADBB-5B1B7C551C28}" dt="2021-10-18T16:47:17.341" v="388" actId="931"/>
          <ac:spMkLst>
            <pc:docMk/>
            <pc:sldMk cId="2890251746" sldId="261"/>
            <ac:spMk id="3" creationId="{B2E0EF6A-CDF5-4831-B38A-6818524F1CF6}"/>
          </ac:spMkLst>
        </pc:spChg>
        <pc:spChg chg="add del mod">
          <ac:chgData name="Katie Johnston" userId="a8803450-7667-44c1-ac00-9653f319424f" providerId="ADAL" clId="{C9712971-DE5C-4556-ADBB-5B1B7C551C28}" dt="2021-10-18T17:01:50.548" v="596" actId="931"/>
          <ac:spMkLst>
            <pc:docMk/>
            <pc:sldMk cId="2890251746" sldId="261"/>
            <ac:spMk id="7" creationId="{DD28BD69-348A-4921-A56A-CEEE0FEB2C8D}"/>
          </ac:spMkLst>
        </pc:spChg>
        <pc:spChg chg="add mod">
          <ac:chgData name="Katie Johnston" userId="a8803450-7667-44c1-ac00-9653f319424f" providerId="ADAL" clId="{C9712971-DE5C-4556-ADBB-5B1B7C551C28}" dt="2021-10-18T17:02:04.988" v="614" actId="1076"/>
          <ac:spMkLst>
            <pc:docMk/>
            <pc:sldMk cId="2890251746" sldId="261"/>
            <ac:spMk id="10" creationId="{CE8A6C11-CF37-4FA1-8484-1A61AA9EA3B5}"/>
          </ac:spMkLst>
        </pc:spChg>
        <pc:spChg chg="add mod">
          <ac:chgData name="Katie Johnston" userId="a8803450-7667-44c1-ac00-9653f319424f" providerId="ADAL" clId="{C9712971-DE5C-4556-ADBB-5B1B7C551C28}" dt="2021-10-18T17:02:49.923" v="648" actId="1076"/>
          <ac:spMkLst>
            <pc:docMk/>
            <pc:sldMk cId="2890251746" sldId="261"/>
            <ac:spMk id="13" creationId="{449882AE-3AFC-412D-8054-73233ECEC6E7}"/>
          </ac:spMkLst>
        </pc:spChg>
        <pc:picChg chg="add del mod">
          <ac:chgData name="Katie Johnston" userId="a8803450-7667-44c1-ac00-9653f319424f" providerId="ADAL" clId="{C9712971-DE5C-4556-ADBB-5B1B7C551C28}" dt="2021-10-18T17:01:41.252" v="595" actId="478"/>
          <ac:picMkLst>
            <pc:docMk/>
            <pc:sldMk cId="2890251746" sldId="261"/>
            <ac:picMk id="5" creationId="{AD1CE803-9144-496F-9C8C-0CF141BB9AA4}"/>
          </ac:picMkLst>
        </pc:picChg>
        <pc:picChg chg="add mod">
          <ac:chgData name="Katie Johnston" userId="a8803450-7667-44c1-ac00-9653f319424f" providerId="ADAL" clId="{C9712971-DE5C-4556-ADBB-5B1B7C551C28}" dt="2021-10-18T17:01:56.248" v="599" actId="962"/>
          <ac:picMkLst>
            <pc:docMk/>
            <pc:sldMk cId="2890251746" sldId="261"/>
            <ac:picMk id="9" creationId="{93F87C87-BD19-4F57-BC40-85D53645361F}"/>
          </ac:picMkLst>
        </pc:picChg>
        <pc:picChg chg="add mod">
          <ac:chgData name="Katie Johnston" userId="a8803450-7667-44c1-ac00-9653f319424f" providerId="ADAL" clId="{C9712971-DE5C-4556-ADBB-5B1B7C551C28}" dt="2021-10-18T17:02:32.614" v="620" actId="1076"/>
          <ac:picMkLst>
            <pc:docMk/>
            <pc:sldMk cId="2890251746" sldId="261"/>
            <ac:picMk id="12" creationId="{BFF16118-3DAB-495D-8DC9-B230CA97AC71}"/>
          </ac:picMkLst>
        </pc:picChg>
      </pc:sldChg>
      <pc:sldChg chg="addSp delSp modSp new mod">
        <pc:chgData name="Katie Johnston" userId="a8803450-7667-44c1-ac00-9653f319424f" providerId="ADAL" clId="{C9712971-DE5C-4556-ADBB-5B1B7C551C28}" dt="2021-10-18T16:51:55.885" v="517" actId="20577"/>
        <pc:sldMkLst>
          <pc:docMk/>
          <pc:sldMk cId="2072618600" sldId="262"/>
        </pc:sldMkLst>
        <pc:spChg chg="mod">
          <ac:chgData name="Katie Johnston" userId="a8803450-7667-44c1-ac00-9653f319424f" providerId="ADAL" clId="{C9712971-DE5C-4556-ADBB-5B1B7C551C28}" dt="2021-10-18T16:43:10.413" v="248" actId="20577"/>
          <ac:spMkLst>
            <pc:docMk/>
            <pc:sldMk cId="2072618600" sldId="262"/>
            <ac:spMk id="2" creationId="{E3D61CE0-C75D-40BD-ACFE-B1F59998D793}"/>
          </ac:spMkLst>
        </pc:spChg>
        <pc:spChg chg="mod">
          <ac:chgData name="Katie Johnston" userId="a8803450-7667-44c1-ac00-9653f319424f" providerId="ADAL" clId="{C9712971-DE5C-4556-ADBB-5B1B7C551C28}" dt="2021-10-18T16:51:55.885" v="517" actId="20577"/>
          <ac:spMkLst>
            <pc:docMk/>
            <pc:sldMk cId="2072618600" sldId="262"/>
            <ac:spMk id="3" creationId="{4BC0B00C-2CB9-406E-B8CA-DF4C26E825EC}"/>
          </ac:spMkLst>
        </pc:spChg>
        <pc:picChg chg="add del mod">
          <ac:chgData name="Katie Johnston" userId="a8803450-7667-44c1-ac00-9653f319424f" providerId="ADAL" clId="{C9712971-DE5C-4556-ADBB-5B1B7C551C28}" dt="2021-10-18T16:47:41.961" v="393" actId="478"/>
          <ac:picMkLst>
            <pc:docMk/>
            <pc:sldMk cId="2072618600" sldId="262"/>
            <ac:picMk id="1026" creationId="{E2883654-82A5-46C7-A548-9457E961979D}"/>
          </ac:picMkLst>
        </pc:picChg>
        <pc:picChg chg="add del">
          <ac:chgData name="Katie Johnston" userId="a8803450-7667-44c1-ac00-9653f319424f" providerId="ADAL" clId="{C9712971-DE5C-4556-ADBB-5B1B7C551C28}" dt="2021-10-18T16:47:39.604" v="392"/>
          <ac:picMkLst>
            <pc:docMk/>
            <pc:sldMk cId="2072618600" sldId="262"/>
            <ac:picMk id="1028" creationId="{7CB62034-E8ED-4002-A070-888A29ECE164}"/>
          </ac:picMkLst>
        </pc:picChg>
        <pc:picChg chg="add mod">
          <ac:chgData name="Katie Johnston" userId="a8803450-7667-44c1-ac00-9653f319424f" providerId="ADAL" clId="{C9712971-DE5C-4556-ADBB-5B1B7C551C28}" dt="2021-10-18T16:51:26.283" v="459" actId="1076"/>
          <ac:picMkLst>
            <pc:docMk/>
            <pc:sldMk cId="2072618600" sldId="262"/>
            <ac:picMk id="1030" creationId="{FED533E1-2696-4938-B136-FE6A728E4B1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BC4B9-154B-41E7-B365-846FFF5A80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395F92-ACD1-466C-BC49-026ADEB79B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54562-E37E-4BFC-956B-2FC4C454C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C6D71-4D94-45C2-B95D-BC08AE6D8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1EA21-F105-47B3-A8E2-D77EEB3E8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610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862DC-88BA-4235-AF82-6163CEA79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FC531F-D1A0-4F52-BD8E-F082C514D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CA609-A591-4706-93DC-BB507376F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37BD5-7E58-4FFC-AE98-7B1FBDB23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25C70-2574-4E79-8031-EA483D97B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B0CA4D-0EA3-4676-B2DE-6219051C51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EC07DC-B48E-4438-92B4-3D57E680C6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477D2-6EA2-49E1-A0D2-D261C468B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3EB45-71CC-489E-92E1-D38D4E94E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F3567-10DE-4750-9A2A-4315865FF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66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495B4-F1CF-4857-9C55-7F82100C2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A39AE-A527-4BD8-AE08-B872D1922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73A6F-0997-41F8-8815-ADD1D8166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8C6C2-7E88-48A6-9696-B0D47F13F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73BC4-0ED6-4B55-A749-3DFAC758E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267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321C5-B4A1-4C36-8E32-E550E8E3E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525A2-A1DA-41F2-97D1-2D8DAF59F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80943-63FF-4698-A97F-709FF101C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C9F06-B4B8-4FB8-BEBD-34D814F17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5583C-E2FA-4656-B65D-8BAE3DA04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63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52BA6-6318-4D21-B9EE-3DD88F196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C8647-C0A8-408B-87CD-4757C5AC71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42DD4B-7C32-4E7B-ACE6-120345E243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D5C1B8-6499-4C4F-BA14-C66AD3619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9A3DEB-122D-4CBD-B7A9-0E77AA9E3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3FD94C-6787-4E60-926F-0D0719AB6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71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B3467-E5A2-45E9-B1EA-A6C921C0F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BB1276-F126-4F20-8CEA-49FF8B2AB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F9B55E-3D03-4D2A-9D8B-D9ED0CD5C8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787D4B-DC13-48BB-AB19-8EDBFF9CCF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22404F-1A1C-4CA8-A7FD-8F015C1C56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5CEA84-ED16-4DE6-AE0A-D82794BEE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6E6DF6-2665-45BE-AB04-8A0290536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8C8D34-C9BE-4A20-9551-700BB3EF8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57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21231-B416-4EC4-ADCD-9B5A7AF3C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2DA352-67BF-42BD-A252-84A56091B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28659-BF16-4309-809D-14EEF5685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3F0DBC-04E3-4AF2-8699-7CA727715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39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C56C39-DC50-459A-9670-8C4A466B5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20A81A-E6BD-46E7-83B4-406FF5602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714B8-1229-4514-8E3C-E21BF1685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31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3D7A5-8214-4D03-A424-E4190B137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E899B-C88D-4BE7-8D30-9CD5AE63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AD96B4-BBF1-45CC-9B23-973E85EB7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071FA-734D-4382-BC61-FFDD5A985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7B92E2-9BA0-4329-A549-06C8D8A09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1B76A6-A792-4F9E-817B-17E67ADF6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3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66523-DF7B-4936-BFDA-AC5A3E778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C93A52-0CFD-47D4-A4BC-A18AA41539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D6F216-CD50-4186-99D2-3C299F27C9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43ADEC-3210-4065-8E00-F9699567E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9D6-D542-460D-A7FF-B7F7C83681D4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13601-A612-4A62-B805-9AE8558EB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12E8-9860-4D60-91AC-A6D547BD1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87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930A03-3460-44E7-85CF-4AA816B2D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54D554-19DF-414E-B9F8-54F03DD84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59ED0-22DF-4942-B9CC-AC1953C167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479D6-D542-460D-A7FF-B7F7C83681D4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734FC5-6223-4190-8F84-668DEFDE66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EC07A-0DCD-4A7B-BB0F-7FEBD1E72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E9F6C-9879-4A1A-868D-FFDAA7AF4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13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4DEF-D7DF-4A1C-A303-4BA2D0FFC0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D57B1E-BEC1-4904-898B-46A621B50D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539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7B4C6-0F33-4659-8DB8-D5BB57226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Multiscale in space and time. Toy1 is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5FF275E-C8FE-4B97-9031-BB3CE0881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times scales, 2 space scales</a:t>
            </a:r>
          </a:p>
        </p:txBody>
      </p:sp>
      <p:pic>
        <p:nvPicPr>
          <p:cNvPr id="8" name="Content Placeholder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A68077B-E0C2-433C-BAC4-F067248BF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548" y="1438167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43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6024E-7A96-4902-9C96-0C5A94157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3D77F-58D6-49DE-954D-177C16240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Having some trouble completely understanding </a:t>
            </a:r>
            <a:r>
              <a:rPr lang="en-US" dirty="0" err="1"/>
              <a:t>MrCAE</a:t>
            </a:r>
            <a:endParaRPr lang="en-US" dirty="0"/>
          </a:p>
          <a:p>
            <a:r>
              <a:rPr lang="en-US" dirty="0"/>
              <a:t>How small should I compress down? It looks like </a:t>
            </a:r>
            <a:r>
              <a:rPr lang="en-US" dirty="0" err="1"/>
              <a:t>Yuying’s</a:t>
            </a:r>
            <a:r>
              <a:rPr lang="en-US" dirty="0"/>
              <a:t> code cuts in half every layer, toy1 has 3 layers. (smallest one he uses is 31x31 biggest 127x127) </a:t>
            </a:r>
          </a:p>
          <a:p>
            <a:r>
              <a:rPr lang="en-US" dirty="0"/>
              <a:t>I think I should start a lot smaller than this. </a:t>
            </a:r>
          </a:p>
        </p:txBody>
      </p:sp>
    </p:spTree>
    <p:extLst>
      <p:ext uri="{BB962C8B-B14F-4D97-AF65-F5344CB8AC3E}">
        <p14:creationId xmlns:p14="http://schemas.microsoft.com/office/powerpoint/2010/main" val="2312445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B6802-B3FE-4D34-A181-69C0ED69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Content Placeholder 16" descr="Chart&#10;&#10;Description automatically generated">
            <a:extLst>
              <a:ext uri="{FF2B5EF4-FFF2-40B4-BE49-F238E27FC236}">
                <a16:creationId xmlns:a16="http://schemas.microsoft.com/office/drawing/2014/main" id="{112A4CFB-FB4C-421A-927A-D67650129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06" y="2100262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FBF7E8-CB95-4217-BFE4-DB5EDBD1036B}"/>
              </a:ext>
            </a:extLst>
          </p:cNvPr>
          <p:cNvSpPr txBox="1"/>
          <p:nvPr/>
        </p:nvSpPr>
        <p:spPr>
          <a:xfrm>
            <a:off x="928687" y="1895474"/>
            <a:ext cx="3228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a 2x2 grid, these are the averages of each block</a:t>
            </a:r>
          </a:p>
        </p:txBody>
      </p:sp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3DF91343-2030-42CC-A4DC-1F07DF440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275" y="1143000"/>
            <a:ext cx="5486400" cy="5486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2A5FF7-4208-4667-A245-48BF9541775F}"/>
              </a:ext>
            </a:extLst>
          </p:cNvPr>
          <p:cNvSpPr txBox="1"/>
          <p:nvPr/>
        </p:nvSpPr>
        <p:spPr>
          <a:xfrm>
            <a:off x="6210300" y="1173441"/>
            <a:ext cx="3470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simple conv to predict to 2x2</a:t>
            </a:r>
          </a:p>
        </p:txBody>
      </p:sp>
    </p:spTree>
    <p:extLst>
      <p:ext uri="{BB962C8B-B14F-4D97-AF65-F5344CB8AC3E}">
        <p14:creationId xmlns:p14="http://schemas.microsoft.com/office/powerpoint/2010/main" val="2177967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984E-BB97-4FC9-A49F-BDC268933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in time of a 2x2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08780-A5BF-4423-BDFE-4C9774219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are the error on the 2x2 not the whole system</a:t>
            </a:r>
          </a:p>
          <a:p>
            <a:r>
              <a:rPr lang="en-US" dirty="0"/>
              <a:t>2x2 data is using the average of each block</a:t>
            </a:r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849EE9C-8D2F-448A-8584-F8B9A06F3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80" y="2744867"/>
            <a:ext cx="10515600" cy="411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167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4D049-F0B6-4055-8173-59F14B8F0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Also on 3x3</a:t>
            </a:r>
          </a:p>
        </p:txBody>
      </p:sp>
      <p:pic>
        <p:nvPicPr>
          <p:cNvPr id="9" name="Content Placeholder 8" descr="Chart, histogram&#10;&#10;Description automatically generated">
            <a:extLst>
              <a:ext uri="{FF2B5EF4-FFF2-40B4-BE49-F238E27FC236}">
                <a16:creationId xmlns:a16="http://schemas.microsoft.com/office/drawing/2014/main" id="{93F87C87-BD19-4F57-BC40-85D536453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56" y="2141537"/>
            <a:ext cx="4351338" cy="435133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8A6C11-CF37-4FA1-8484-1A61AA9EA3B5}"/>
              </a:ext>
            </a:extLst>
          </p:cNvPr>
          <p:cNvSpPr txBox="1"/>
          <p:nvPr/>
        </p:nvSpPr>
        <p:spPr>
          <a:xfrm>
            <a:off x="1685925" y="2141537"/>
            <a:ext cx="1393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3x3 averages</a:t>
            </a:r>
          </a:p>
          <a:p>
            <a:endParaRPr lang="en-US" dirty="0"/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BFF16118-3DAB-495D-8DC9-B230CA97A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950" y="2141537"/>
            <a:ext cx="4352544" cy="43525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9882AE-3AFC-412D-8054-73233ECEC6E7}"/>
              </a:ext>
            </a:extLst>
          </p:cNvPr>
          <p:cNvSpPr txBox="1"/>
          <p:nvPr/>
        </p:nvSpPr>
        <p:spPr>
          <a:xfrm>
            <a:off x="6486525" y="2280036"/>
            <a:ext cx="2442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3x3 simple autoencoder</a:t>
            </a:r>
          </a:p>
        </p:txBody>
      </p:sp>
    </p:spTree>
    <p:extLst>
      <p:ext uri="{BB962C8B-B14F-4D97-AF65-F5344CB8AC3E}">
        <p14:creationId xmlns:p14="http://schemas.microsoft.com/office/powerpoint/2010/main" val="2890251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61CE0-C75D-40BD-ACFE-B1F59998D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in time on a 3x3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0B00C-2CB9-406E-B8CA-DF4C26E82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cross validation is only picking 1 timescale to use</a:t>
            </a:r>
          </a:p>
          <a:p>
            <a:r>
              <a:rPr lang="en-US" dirty="0"/>
              <a:t>3x3 data is using the average of each block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ED533E1-2696-4938-B136-FE6A728E4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3204199"/>
            <a:ext cx="7945120" cy="310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618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144</Words>
  <Application>Microsoft Office PowerPoint</Application>
  <PresentationFormat>Widescreen</PresentationFormat>
  <Paragraphs>16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Multiscale in space and time. Toy1 is </vt:lpstr>
      <vt:lpstr>PowerPoint Presentation</vt:lpstr>
      <vt:lpstr>PowerPoint Presentation</vt:lpstr>
      <vt:lpstr>Predicting in time of a 2x2</vt:lpstr>
      <vt:lpstr>Also on 3x3</vt:lpstr>
      <vt:lpstr>Predicting in time on a 3x3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Katie Johnston</dc:creator>
  <cp:lastModifiedBy>Katie Johnston</cp:lastModifiedBy>
  <cp:revision>1</cp:revision>
  <dcterms:created xsi:type="dcterms:W3CDTF">2021-10-18T16:11:12Z</dcterms:created>
  <dcterms:modified xsi:type="dcterms:W3CDTF">2021-10-18T17:03:00Z</dcterms:modified>
</cp:coreProperties>
</file>